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0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9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1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4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16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83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34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73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04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1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86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0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993D-DCE0-4746-8511-F05E0B6061B3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DFC5-38A8-43E3-A022-F6C8307EF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14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62068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40</a:t>
            </a:r>
            <a:r>
              <a:rPr lang="ja-JP" altLang="en-US" sz="3200" dirty="0"/>
              <a:t>回日本臨床栄養学会総会</a:t>
            </a:r>
            <a:endParaRPr lang="en-US" altLang="ja-JP" sz="3200" dirty="0"/>
          </a:p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39</a:t>
            </a:r>
            <a:r>
              <a:rPr lang="ja-JP" altLang="en-US" sz="3200" dirty="0"/>
              <a:t>回日本臨床栄養協会総会</a:t>
            </a:r>
          </a:p>
          <a:p>
            <a:pPr algn="ctr"/>
            <a:r>
              <a:rPr lang="ja-JP" altLang="en-US" sz="3200" dirty="0"/>
              <a:t>第</a:t>
            </a:r>
            <a:r>
              <a:rPr lang="en-US" altLang="ja-JP" sz="3200"/>
              <a:t>16</a:t>
            </a:r>
            <a:r>
              <a:rPr lang="ja-JP" altLang="en-US" sz="3200"/>
              <a:t>回</a:t>
            </a:r>
            <a:r>
              <a:rPr lang="ja-JP" altLang="en-US" sz="3200" dirty="0"/>
              <a:t>大連合大会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548680"/>
            <a:ext cx="8280920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1328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筆頭発表者名：●●　●●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75131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演題発表に関連し、開示すべき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関係にある企業などとして、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21297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　　　　①顧問：</a:t>
            </a:r>
            <a:r>
              <a:rPr lang="en-US" altLang="ja-JP" sz="2000" b="1" dirty="0"/>
              <a:t>					</a:t>
            </a:r>
            <a:r>
              <a:rPr lang="ja-JP" altLang="en-US" sz="2000" b="1" dirty="0"/>
              <a:t>なし</a:t>
            </a:r>
            <a:endParaRPr lang="en-US" altLang="ja-JP" sz="2000" b="1" dirty="0"/>
          </a:p>
          <a:p>
            <a:r>
              <a:rPr kumimoji="1" lang="ja-JP" altLang="en-US" sz="2000" b="1" dirty="0"/>
              <a:t>　　　　②株保有・利益：</a:t>
            </a:r>
            <a:r>
              <a:rPr kumimoji="1" lang="en-US" altLang="ja-JP" sz="2000" b="1" dirty="0"/>
              <a:t>			</a:t>
            </a:r>
            <a:r>
              <a:rPr kumimoji="1" lang="ja-JP" altLang="en-US" sz="2000" b="1" dirty="0"/>
              <a:t>　　　　　 なし</a:t>
            </a:r>
            <a:r>
              <a:rPr kumimoji="1" lang="en-US" altLang="ja-JP" sz="2000" b="1" dirty="0"/>
              <a:t>	</a:t>
            </a:r>
          </a:p>
          <a:p>
            <a:r>
              <a:rPr lang="ja-JP" altLang="en-US" sz="2000" b="1" dirty="0"/>
              <a:t>　　　　③特許使用料：</a:t>
            </a:r>
            <a:r>
              <a:rPr lang="en-US" altLang="ja-JP" sz="2000" b="1" dirty="0"/>
              <a:t>				</a:t>
            </a:r>
            <a:r>
              <a:rPr lang="ja-JP" altLang="en-US" sz="2000" b="1" dirty="0"/>
              <a:t>なし</a:t>
            </a:r>
            <a:endParaRPr lang="en-US" altLang="ja-JP" sz="2000" b="1" dirty="0"/>
          </a:p>
          <a:p>
            <a:r>
              <a:rPr kumimoji="1" lang="ja-JP" altLang="en-US" sz="2000" b="1" dirty="0"/>
              <a:t>　　　　④講演料：</a:t>
            </a:r>
            <a:r>
              <a:rPr kumimoji="1" lang="en-US" altLang="ja-JP" sz="2000" b="1" dirty="0"/>
              <a:t>				</a:t>
            </a:r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　　⑤原稿料：</a:t>
            </a:r>
            <a:r>
              <a:rPr kumimoji="1" lang="en-US" altLang="ja-JP" sz="2000" b="1" dirty="0"/>
              <a:t>				</a:t>
            </a:r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lang="ja-JP" altLang="en-US" sz="2000" b="1" dirty="0"/>
              <a:t>　　　　⑥受託研究・共同研究費：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○○製薬</a:t>
            </a:r>
            <a:endParaRPr lang="en-US" altLang="ja-JP" sz="2000" b="1" dirty="0"/>
          </a:p>
          <a:p>
            <a:r>
              <a:rPr kumimoji="1" lang="ja-JP" altLang="en-US" sz="2000" b="1" dirty="0"/>
              <a:t>　　　　⑦奨学寄付金：</a:t>
            </a:r>
            <a:r>
              <a:rPr kumimoji="1" lang="en-US" altLang="ja-JP" sz="2000" b="1" dirty="0"/>
              <a:t>				</a:t>
            </a:r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lang="ja-JP" altLang="en-US" sz="2000" b="1" dirty="0"/>
              <a:t>　　　　⑧寄付講座所属：</a:t>
            </a:r>
            <a:r>
              <a:rPr lang="en-US" altLang="ja-JP" sz="2000" b="1" dirty="0"/>
              <a:t>				</a:t>
            </a:r>
            <a:r>
              <a:rPr lang="ja-JP" altLang="en-US" sz="2000" b="1" dirty="0"/>
              <a:t>あり（○○製薬）</a:t>
            </a:r>
            <a:endParaRPr lang="en-US" altLang="ja-JP" sz="2000" b="1" dirty="0"/>
          </a:p>
          <a:p>
            <a:r>
              <a:rPr kumimoji="1" lang="ja-JP" altLang="en-US" sz="2000" b="1" dirty="0"/>
              <a:t>　　　　⑨贈答品などの報酬：</a:t>
            </a:r>
            <a:r>
              <a:rPr kumimoji="1" lang="en-US" altLang="ja-JP" sz="2000" b="1" dirty="0"/>
              <a:t>			</a:t>
            </a:r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10954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rinsyo-eiyo2017</dc:creator>
  <cp:lastModifiedBy>Yamamoto</cp:lastModifiedBy>
  <cp:revision>2</cp:revision>
  <dcterms:created xsi:type="dcterms:W3CDTF">2017-08-31T03:30:14Z</dcterms:created>
  <dcterms:modified xsi:type="dcterms:W3CDTF">2018-08-21T07:08:22Z</dcterms:modified>
</cp:coreProperties>
</file>