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04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EC18F-DFB9-4F6E-9681-31FE928F2E98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0417-E280-41C6-AC7E-D10F0BACB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EC18F-DFB9-4F6E-9681-31FE928F2E98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0417-E280-41C6-AC7E-D10F0BACB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EC18F-DFB9-4F6E-9681-31FE928F2E98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0417-E280-41C6-AC7E-D10F0BACB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EC18F-DFB9-4F6E-9681-31FE928F2E98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0417-E280-41C6-AC7E-D10F0BACB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EC18F-DFB9-4F6E-9681-31FE928F2E98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0417-E280-41C6-AC7E-D10F0BACB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EC18F-DFB9-4F6E-9681-31FE928F2E98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0417-E280-41C6-AC7E-D10F0BACB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EC18F-DFB9-4F6E-9681-31FE928F2E98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0417-E280-41C6-AC7E-D10F0BACB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EC18F-DFB9-4F6E-9681-31FE928F2E98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0417-E280-41C6-AC7E-D10F0BACB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EC18F-DFB9-4F6E-9681-31FE928F2E98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0417-E280-41C6-AC7E-D10F0BACB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EC18F-DFB9-4F6E-9681-31FE928F2E98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0417-E280-41C6-AC7E-D10F0BACB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EC18F-DFB9-4F6E-9681-31FE928F2E98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0417-E280-41C6-AC7E-D10F0BACB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EC18F-DFB9-4F6E-9681-31FE928F2E98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20417-E280-41C6-AC7E-D10F0BACB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112474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/>
              <a:t>第</a:t>
            </a:r>
            <a:r>
              <a:rPr lang="en-US" altLang="ja-JP" sz="3200" dirty="0"/>
              <a:t>40</a:t>
            </a:r>
            <a:r>
              <a:rPr lang="ja-JP" altLang="en-US" sz="3200" dirty="0"/>
              <a:t>回日本臨床栄養学会総会</a:t>
            </a:r>
            <a:endParaRPr lang="en-US" altLang="ja-JP" sz="3200" dirty="0"/>
          </a:p>
          <a:p>
            <a:pPr algn="ctr"/>
            <a:r>
              <a:rPr lang="ja-JP" altLang="en-US" sz="3200" dirty="0"/>
              <a:t>第</a:t>
            </a:r>
            <a:r>
              <a:rPr lang="en-US" altLang="ja-JP" sz="3200" dirty="0"/>
              <a:t>39</a:t>
            </a:r>
            <a:r>
              <a:rPr lang="ja-JP" altLang="en-US" sz="3200" dirty="0"/>
              <a:t>回日本臨床栄養協会総会</a:t>
            </a:r>
          </a:p>
          <a:p>
            <a:pPr algn="ctr"/>
            <a:r>
              <a:rPr lang="ja-JP" altLang="en-US" sz="3200" dirty="0"/>
              <a:t>第</a:t>
            </a:r>
            <a:r>
              <a:rPr lang="en-US" altLang="ja-JP" sz="3200"/>
              <a:t>16</a:t>
            </a:r>
            <a:r>
              <a:rPr lang="ja-JP" altLang="en-US" sz="3200"/>
              <a:t>回</a:t>
            </a:r>
            <a:r>
              <a:rPr lang="ja-JP" altLang="en-US" sz="3200" dirty="0"/>
              <a:t>大連合大会</a:t>
            </a:r>
            <a:endParaRPr kumimoji="1" lang="ja-JP" altLang="en-US" sz="3200" dirty="0"/>
          </a:p>
        </p:txBody>
      </p:sp>
      <p:sp>
        <p:nvSpPr>
          <p:cNvPr id="5" name="正方形/長方形 4"/>
          <p:cNvSpPr/>
          <p:nvPr/>
        </p:nvSpPr>
        <p:spPr>
          <a:xfrm>
            <a:off x="467544" y="548680"/>
            <a:ext cx="8280920" cy="32403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306896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/>
              <a:t>筆頭発表者名：●●　●●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443711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/>
              <a:t>演題発表に関連し、開示すべき</a:t>
            </a:r>
            <a:r>
              <a:rPr kumimoji="1" lang="en-US" altLang="ja-JP" sz="3200" dirty="0"/>
              <a:t>COI</a:t>
            </a:r>
          </a:p>
          <a:p>
            <a:pPr algn="ctr"/>
            <a:r>
              <a:rPr kumimoji="1" lang="ja-JP" altLang="en-US" sz="3200" dirty="0"/>
              <a:t>関係にある企業などはありません。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41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rinsyo-eiyo2017</dc:creator>
  <cp:lastModifiedBy>Yamamoto</cp:lastModifiedBy>
  <cp:revision>8</cp:revision>
  <dcterms:created xsi:type="dcterms:W3CDTF">2017-07-25T07:53:33Z</dcterms:created>
  <dcterms:modified xsi:type="dcterms:W3CDTF">2018-08-21T07:09:00Z</dcterms:modified>
</cp:coreProperties>
</file>